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Qing" userId="0b9c568b-66c4-4b58-9331-6ba07200eaf9" providerId="ADAL" clId="{E97A6EB5-5EDE-423F-AF69-6EEC51C03C5C}"/>
    <pc:docChg chg="modSld">
      <pc:chgData name="Wei Qing" userId="0b9c568b-66c4-4b58-9331-6ba07200eaf9" providerId="ADAL" clId="{E97A6EB5-5EDE-423F-AF69-6EEC51C03C5C}" dt="2026-09-23T17:24:49.319" v="6" actId="207"/>
      <pc:docMkLst>
        <pc:docMk/>
      </pc:docMkLst>
      <pc:sldChg chg="modSp mod">
        <pc:chgData name="Wei Qing" userId="0b9c568b-66c4-4b58-9331-6ba07200eaf9" providerId="ADAL" clId="{E97A6EB5-5EDE-423F-AF69-6EEC51C03C5C}" dt="2026-09-23T17:24:49.319" v="6" actId="207"/>
        <pc:sldMkLst>
          <pc:docMk/>
          <pc:sldMk cId="286985978" sldId="262"/>
        </pc:sldMkLst>
        <pc:spChg chg="mod">
          <ac:chgData name="Wei Qing" userId="0b9c568b-66c4-4b58-9331-6ba07200eaf9" providerId="ADAL" clId="{E97A6EB5-5EDE-423F-AF69-6EEC51C03C5C}" dt="2026-09-23T17:24:49.319" v="6" actId="207"/>
          <ac:spMkLst>
            <pc:docMk/>
            <pc:sldMk cId="286985978" sldId="262"/>
            <ac:spMk id="3" creationId="{64146634-AE92-6C6C-8BC9-C3B591A8790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1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0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2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8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8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8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9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16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9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711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7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90B2CAA-8D92-476F-BA54-C4807885DB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01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6CB55B-E056-5D8E-5525-41DBDBBEAEC8}"/>
              </a:ext>
            </a:extLst>
          </p:cNvPr>
          <p:cNvSpPr txBox="1"/>
          <p:nvPr/>
        </p:nvSpPr>
        <p:spPr>
          <a:xfrm>
            <a:off x="132735" y="191729"/>
            <a:ext cx="11798710" cy="13018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buClr>
                <a:srgbClr val="000000"/>
              </a:buClr>
              <a:buSzPts val="1600"/>
              <a:tabLst>
                <a:tab pos="640080" algn="l"/>
              </a:tabLst>
            </a:pPr>
            <a:r>
              <a:rPr lang="zh-TW" altLang="en-US" sz="48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zh-CN" altLang="en-US" sz="48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48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十</a:t>
            </a:r>
            <a:r>
              <a:rPr lang="zh-CN" altLang="en-US" sz="48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lang="zh-TW" altLang="en-US" sz="48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課 </a:t>
            </a:r>
            <a:r>
              <a:rPr lang="zh-TW" sz="4800" b="1" u="dbl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家庭生活的操練</a:t>
            </a:r>
            <a:r>
              <a:rPr lang="en-US" sz="3600" b="1" u="dbl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    </a:t>
            </a:r>
          </a:p>
          <a:p>
            <a:pPr marR="0" lvl="0" algn="ctr">
              <a:buClr>
                <a:srgbClr val="000000"/>
              </a:buClr>
              <a:buSzPts val="1600"/>
              <a:tabLst>
                <a:tab pos="640080" algn="l"/>
              </a:tabLst>
            </a:pP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經文</a:t>
            </a:r>
            <a:r>
              <a:rPr lang="en-US" alt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創世記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18-20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22-32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1-4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endParaRPr lang="en-US" sz="3600" b="1" kern="26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歌羅西書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en-US" sz="3600" b="1" u="sng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127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endParaRPr lang="en-US" sz="3600" b="1" kern="26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3600" b="1" u="sng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133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3600" b="1" u="sng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35</a:t>
            </a:r>
            <a:r>
              <a:rPr lang="en-US" sz="36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	</a:t>
            </a:r>
          </a:p>
          <a:p>
            <a:pPr marL="0" marR="0" algn="just">
              <a:buNone/>
            </a:pP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家庭對於人類的生存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生活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幸福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道德及社會的安寧是很重要的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對於信徒的靈性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見證</a:t>
            </a:r>
            <a:r>
              <a:rPr lang="en-US" altLang="zh-TW" sz="3600" b="1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事奉與工作關係重大</a:t>
            </a:r>
            <a:r>
              <a:rPr lang="en-US" altLang="zh-TW" sz="3600" b="1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聖經對於家庭的教訓是豐富而多方面的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不但關係到本人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更關係到社會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國家和子孫後代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影響深遠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神常以家庭為祝福的對象和工作的範圍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因此人人應該注重家庭的生活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盡自己的本份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使家庭和諧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美滿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蒙神更大的賜福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建立基督化的家庭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夫妻恩愛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兒女端莊順服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為主作美好的見證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榮耀主名</a:t>
            </a:r>
            <a:r>
              <a:rPr lang="en-US" altLang="zh-TW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br>
              <a:rPr lang="en-US" sz="3600" b="1" u="sng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sz="3600" b="1" dirty="0">
              <a:solidFill>
                <a:schemeClr val="bg1"/>
              </a:solidFill>
              <a:effectLst/>
            </a:endParaRPr>
          </a:p>
          <a:p>
            <a:pPr marL="0" marR="0" algn="ctr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45720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45720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buNone/>
            </a:pPr>
            <a: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7507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F6BD0-2F59-88F2-E1C0-735E40578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6792B4-8118-7C06-38F2-19D7B7E87C54}"/>
              </a:ext>
            </a:extLst>
          </p:cNvPr>
          <p:cNvSpPr txBox="1"/>
          <p:nvPr/>
        </p:nvSpPr>
        <p:spPr>
          <a:xfrm>
            <a:off x="206477" y="1327355"/>
            <a:ext cx="1175446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296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TW" sz="44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</a:t>
            </a:r>
            <a:r>
              <a:rPr kumimoji="0" 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15-18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你們要謹慎行事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不要像愚昧人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當像智慧人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要愛惜光陰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因為現今的世代邪惡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不要作糊塗人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要明白主的旨意如何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不要醉酒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酒能使人放蕩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乃要被聖靈充滿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63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818E2-B50A-4FF7-CFDB-978ED1728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65B46C-D1A5-713A-C301-4280BDD4431A}"/>
              </a:ext>
            </a:extLst>
          </p:cNvPr>
          <p:cNvSpPr txBox="1"/>
          <p:nvPr/>
        </p:nvSpPr>
        <p:spPr>
          <a:xfrm>
            <a:off x="-191729" y="1061883"/>
            <a:ext cx="1238372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296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加拉太書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en-US" altLang="zh-TW" sz="44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</a:t>
            </a:r>
            <a:r>
              <a:rPr kumimoji="0" 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16-25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我說</a:t>
            </a: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你們當順著聖靈而行、就不放縱肉體的情慾了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因為情慾和聖靈相爭、聖靈和情慾相爭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這兩個是彼此相敵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使你們不能作所願意作的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但你們若被聖靈引導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就不在律法以下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情慾的事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都是顯而易見的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就如姦淫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污穢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邪蕩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拜偶像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邪術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仇恨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爭競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忌恨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惱怒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結黨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紛爭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異端</a:t>
            </a:r>
            <a:r>
              <a:rPr lang="en-US" altLang="zh-TW" sz="44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2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279F0-619A-2324-EF2F-76B6F016B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394F01-55C9-4682-C0BF-459A42311656}"/>
              </a:ext>
            </a:extLst>
          </p:cNvPr>
          <p:cNvSpPr txBox="1"/>
          <p:nvPr/>
        </p:nvSpPr>
        <p:spPr>
          <a:xfrm>
            <a:off x="545689" y="796413"/>
            <a:ext cx="1120877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嫉妒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醉酒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荒宴等類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我從前告訴你們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現在又告訴你們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行這樣事的人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必不能承受神的國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</a:p>
          <a:p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聖靈所結的果子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就是仁愛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喜樂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和平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忍耐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恩慈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良善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信實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溫柔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節制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這樣的事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沒有律法禁止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凡屬基督耶穌的人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是已經把肉體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連肉體的邪情私慾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同釘在十字架上了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4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我們若是靠聖靈得生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就當靠聖靈行事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8870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0ADAB-64B9-8299-640C-1EFD7FD7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65227F-6CBC-D9EB-3F7D-FEDE6BCE1A28}"/>
              </a:ext>
            </a:extLst>
          </p:cNvPr>
          <p:cNvSpPr txBox="1"/>
          <p:nvPr/>
        </p:nvSpPr>
        <p:spPr>
          <a:xfrm>
            <a:off x="575187" y="825910"/>
            <a:ext cx="111202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lang="zh-CN" altLang="en-US" sz="44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CN" sz="44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夫妻彼此間的責任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一體關係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創世記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22-24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委身一世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愛情專一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雅歌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同一腳蹤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1-2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經濟共享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愛順相輔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22-25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同心事奉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9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F47AE-DCF8-332A-3D32-7CCCED9D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F43A4C-6AE4-DD7D-0C13-825AE8EBDAC3}"/>
              </a:ext>
            </a:extLst>
          </p:cNvPr>
          <p:cNvSpPr txBox="1"/>
          <p:nvPr/>
        </p:nvSpPr>
        <p:spPr>
          <a:xfrm>
            <a:off x="560439" y="339213"/>
            <a:ext cx="11194026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kumimoji="0" lang="zh-CN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kumimoji="0" lang="en-US" altLang="zh-CN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父母對兒女的責任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養育兒女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憐恤兒女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以賽亞書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教訓兒女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申命記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管教兒女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責打兒女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不可聽任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撒母耳記上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29-30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不可惹氣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歌羅西書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DDB196-93A3-8176-029B-F38D8745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146634-AE92-6C6C-8BC9-C3B591A87909}"/>
              </a:ext>
            </a:extLst>
          </p:cNvPr>
          <p:cNvSpPr txBox="1"/>
          <p:nvPr/>
        </p:nvSpPr>
        <p:spPr>
          <a:xfrm>
            <a:off x="442452" y="471948"/>
            <a:ext cx="1153323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kumimoji="0" lang="zh-CN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CN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兒女對父母的責任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孝敬父母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出埃及記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聽從父母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歌羅西書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討悅父母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不可虧待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出埃及記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26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不可咒罵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出埃及記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:1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不可輕慢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申命記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685800" algn="l"/>
                <a:tab pos="19812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不可違背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提摩太後書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5AD6F-1BFD-2374-45AF-F5226CCB8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DA89A-40FC-FC98-79A6-4D3AC5F0800B}"/>
              </a:ext>
            </a:extLst>
          </p:cNvPr>
          <p:cNvSpPr txBox="1"/>
          <p:nvPr/>
        </p:nvSpPr>
        <p:spPr>
          <a:xfrm>
            <a:off x="280219" y="103239"/>
            <a:ext cx="11783962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kumimoji="0" lang="zh-CN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kumimoji="0" lang="en-US" altLang="zh-CN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兄弟姊妹間的責任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和睦同居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彼此相愛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利未記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有難同當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尼希米記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互相幫助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申命記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7-8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利未記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相互體恤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歷代志上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彼此饒恕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  <a:tab pos="11430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箴言書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  <a:tab pos="11430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歌羅西書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  <a:tab pos="1143000" algn="l"/>
              </a:tabLst>
              <a:defRPr/>
            </a:pP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不相虧負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申命記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71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4AD05-40EE-36D7-6097-17F31C1A1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FA30F7-A77B-DC6D-945F-0CF6DC1688B6}"/>
              </a:ext>
            </a:extLst>
          </p:cNvPr>
          <p:cNvSpPr txBox="1"/>
          <p:nvPr/>
        </p:nvSpPr>
        <p:spPr>
          <a:xfrm>
            <a:off x="0" y="442452"/>
            <a:ext cx="1219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lang="zh-CN" altLang="en-US" sz="44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</a:t>
            </a:r>
            <a:r>
              <a:rPr lang="en-US" altLang="zh-CN" sz="4400" b="1" u="sng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全家共同的責任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敬畏真神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信靠耶穌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53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34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蒙恩得救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受洗見證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33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聽從主道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使徒行傳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全家事奉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約書亞記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以西結書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40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蒙神賜福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撒母耳記下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en-US" sz="4000" b="1" kern="2600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5-6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554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878980-69AA-5E93-8D17-47103E0C6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0EDB78-0011-E907-AB7F-3639B194F48C}"/>
              </a:ext>
            </a:extLst>
          </p:cNvPr>
          <p:cNvSpPr txBox="1"/>
          <p:nvPr/>
        </p:nvSpPr>
        <p:spPr>
          <a:xfrm>
            <a:off x="501445" y="1017639"/>
            <a:ext cx="11267768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tabLst>
                <a:tab pos="457200" algn="l"/>
              </a:tabLst>
              <a:defRPr/>
            </a:pPr>
            <a:r>
              <a:rPr kumimoji="0" lang="zh-CN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六</a:t>
            </a:r>
            <a:r>
              <a:rPr kumimoji="0" lang="en-US" altLang="zh-CN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實際的操練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400" b="1" i="0" u="sng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作業</a:t>
            </a:r>
            <a:r>
              <a:rPr kumimoji="0" 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Homework</a:t>
            </a:r>
            <a:r>
              <a:rPr kumimoji="0" lang="en-US" altLang="zh-TW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400" b="1" i="0" u="none" strike="noStrike" kern="26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在神面前作夫婦委身終生的禱告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夫婦每晚有分享和禱告的時間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養成全家睡前一起禱告的習慣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向 神承諾建立基督化家庭的決心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  <a:tab pos="1143000" algn="l"/>
              </a:tabLst>
              <a:defRPr/>
            </a:pP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全家每主日早晨到教會參加主日學和主日崇拜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0131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</TotalTime>
  <Words>1322</Words>
  <Application>Microsoft Office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Century Gothic</vt:lpstr>
      <vt:lpstr>Garamond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門徒訓練班講義-Lesson24</dc:title>
  <dc:creator>Xiaohong Liu</dc:creator>
  <cp:lastModifiedBy>Wei Qing</cp:lastModifiedBy>
  <cp:revision>27</cp:revision>
  <dcterms:created xsi:type="dcterms:W3CDTF">2025-11-21T19:51:36Z</dcterms:created>
  <dcterms:modified xsi:type="dcterms:W3CDTF">2026-09-23T17:24:50Z</dcterms:modified>
</cp:coreProperties>
</file>